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50000"/>
                <a:satMod val="340000"/>
                <a:lumMod val="40000"/>
              </a:schemeClr>
              <a:schemeClr val="bg2">
                <a:tint val="92000"/>
                <a:shade val="94000"/>
                <a:hueMod val="110000"/>
                <a:satMod val="236000"/>
                <a:lumMod val="12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</a:extLst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000" i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  <a:ea typeface="FangSong" pitchFamily="49" charset="-122"/>
              </a:rPr>
              <a:t>Я вас любил…</a:t>
            </a:r>
            <a:endParaRPr lang="ru-RU" sz="8000" i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  <a:ea typeface="FangSong" pitchFamily="49" charset="-12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Александр Сергеевич Пушкин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546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82321"/>
            <a:ext cx="4904468" cy="56886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661860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0434"/>
            <a:ext cx="4104456" cy="61640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635896" y="5796"/>
            <a:ext cx="561662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Историки по сей день спорят о том, кому именно было адресовано стихотворение «Я вас любил», так как ни в черновиках, ни в чистовом варианте поэт не оставил ни одного намека на то, кто же является той таинственной незнакомкой, которая вдохновила его на создание этого произведения.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По одной версии  Пушкин посвятил свое стихотворение «Я вас любил» польской красавице Каролине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Собаньской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встреча с этой неприступной красавицей произошла в 1821 г.  в Киеве во время южной ссылки.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    Несмотря на то, что она была старше поэта на 6 лет, ее удивительная красота, грация и надменность произвели на Пушкина неизгладимое впечатление.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     Спустя два года им вновь суждено было увидеться, но уже в Одессе, где чувства поэта вспыхнули с новой силой, но не были встречены взаимностью.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     В 1829 году Пушкин в последний раз видит Каролину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Сабаньску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Санкт-Петербурге и поражается, насколько она постарела и подурнела.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былой страсти, которую поэт испытывал к княжне, не осталось и следа, однако в память о былых чувствах он создает стихотворение «Я вас любил: любовь еще, быть может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887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28" y="1151581"/>
            <a:ext cx="3838575" cy="4762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932490" y="213583"/>
            <a:ext cx="504056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pPr algn="ctr"/>
            <a:r>
              <a:rPr lang="ru-RU" sz="2000" dirty="0"/>
              <a:t>По другой версии стихотворение «Я вас любил» Пушкин посвятил Анне Алексеевне </a:t>
            </a:r>
            <a:r>
              <a:rPr lang="ru-RU" sz="2000" dirty="0" err="1"/>
              <a:t>Андро</a:t>
            </a:r>
            <a:r>
              <a:rPr lang="ru-RU" sz="2000" dirty="0"/>
              <a:t>-Олениной (11.08.1808 — 18.12.1888), графине де </a:t>
            </a:r>
            <a:r>
              <a:rPr lang="ru-RU" sz="2000" dirty="0" err="1"/>
              <a:t>Ланжерон</a:t>
            </a:r>
            <a:r>
              <a:rPr lang="ru-RU" sz="2000" dirty="0"/>
              <a:t>, возлюбленной Пушкина в 1828-29 гг., с которой поэт познакомился в Санкт-Петербурге. Поэта пленили не столько ее красота и изящество, сколько острый и пытливый ум, а также находчивость, с которой она парировала шутливые реплики Пушкина.</a:t>
            </a:r>
          </a:p>
          <a:p>
            <a:pPr algn="ctr"/>
            <a:r>
              <a:rPr lang="ru-RU" sz="2000" dirty="0"/>
              <a:t>Между молодыми людьми вскоре произошло объяснение, и графиня призналась, что видит в поэте лишь друга и занимательного собеседника.</a:t>
            </a:r>
          </a:p>
          <a:p>
            <a:pPr algn="ctr"/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788474" y="4825333"/>
            <a:ext cx="53285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000" dirty="0"/>
              <a:t>В итоге появилось на свет стихотворение «Я вас любил: любовь еще, быть может…», в которой он прощается со своей избранницей, заверяя ее в том, что пусть его любовь «вас больше не тревожит».</a:t>
            </a:r>
          </a:p>
          <a:p>
            <a:r>
              <a:rPr lang="ru-RU" sz="2000" dirty="0"/>
              <a:t> 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50394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7</TotalTime>
  <Words>215</Words>
  <Application>Microsoft Office PowerPoint</Application>
  <PresentationFormat>Экран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Твердый переплет</vt:lpstr>
      <vt:lpstr>Я вас любил…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вас любил…</dc:title>
  <dc:creator>user</dc:creator>
  <cp:lastModifiedBy>user</cp:lastModifiedBy>
  <cp:revision>2</cp:revision>
  <dcterms:created xsi:type="dcterms:W3CDTF">2015-06-03T12:06:18Z</dcterms:created>
  <dcterms:modified xsi:type="dcterms:W3CDTF">2015-06-03T12:24:01Z</dcterms:modified>
</cp:coreProperties>
</file>